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اسم گروه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عنوان مقاله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84562-5C5F-4260-AC1C-3249B0AE3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13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اسم گروه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عنوان مقاله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D5488-8924-4E8D-87F7-57B111BE3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859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6EAF-93B9-4BB4-B0AB-0E947E41D02A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DA174-7BDD-43AA-A80B-D3FA0E773764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54856-D55F-4908-9422-9DA50275BD1F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4C27C-4C87-4D0E-9590-3EA90491C728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87C9-36BA-4925-A31D-50F580A341D2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5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E63D-B8C0-4AD8-9E46-AC400F1D5C4D}" type="datetime1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6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ABAF-1D35-4E03-86A9-9CE0767B3B98}" type="datetime1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DA4A-49E7-4601-AA51-AA18DFA2552B}" type="datetime1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7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1171-69FB-4151-AE5B-AB370CBE89A9}" type="datetime1">
              <a:rPr lang="en-US" smtClean="0"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9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5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E7C6-3170-4C4C-A817-827E1EFCC4A7}" type="datetime1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8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5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2419-AD73-478D-8134-4A9F8BF390A2}" type="datetime1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04A0F-1C0A-4BB7-A8BA-AA7338EF4265}" type="datetime1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A1EC-F68E-4777-9A2F-CF97F273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74" y="1847859"/>
            <a:ext cx="7772400" cy="1015719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>
                <a:solidFill>
                  <a:schemeClr val="accent5">
                    <a:lumMod val="75000"/>
                  </a:schemeClr>
                </a:solidFill>
                <a:cs typeface="B Titr" panose="00000700000000000000" pitchFamily="2" charset="-78"/>
              </a:rPr>
              <a:t>عنوان مقاله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074" y="3660921"/>
            <a:ext cx="6858000" cy="512762"/>
          </a:xfrm>
        </p:spPr>
        <p:txBody>
          <a:bodyPr>
            <a:noAutofit/>
          </a:bodyPr>
          <a:lstStyle/>
          <a:p>
            <a:pPr rtl="1"/>
            <a:r>
              <a:rPr lang="fa-IR" sz="3600" b="1" dirty="0" smtClean="0">
                <a:solidFill>
                  <a:srgbClr val="0070C0"/>
                </a:solidFill>
                <a:cs typeface="B Yekan" panose="00000400000000000000" pitchFamily="2" charset="-78"/>
              </a:rPr>
              <a:t>نام تیم</a:t>
            </a:r>
            <a:endParaRPr lang="en-US" sz="3600" b="1" dirty="0">
              <a:solidFill>
                <a:srgbClr val="0070C0"/>
              </a:solidFill>
              <a:cs typeface="B Yekan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8074" y="4489544"/>
            <a:ext cx="6858000" cy="161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1800" b="1" dirty="0" smtClean="0">
                <a:cs typeface="B Nazanin" panose="00000400000000000000" pitchFamily="2" charset="-78"/>
              </a:rPr>
              <a:t>پژوهشگر اول (سرپرست تیم)</a:t>
            </a:r>
            <a:r>
              <a:rPr lang="fa-IR" sz="1800" b="1" baseline="30000" dirty="0" smtClean="0">
                <a:cs typeface="B Nazanin" panose="00000400000000000000" pitchFamily="2" charset="-78"/>
              </a:rPr>
              <a:t>1</a:t>
            </a:r>
            <a:r>
              <a:rPr lang="fa-IR" sz="1800" b="1" dirty="0" smtClean="0">
                <a:cs typeface="B Nazanin" panose="00000400000000000000" pitchFamily="2" charset="-78"/>
              </a:rPr>
              <a:t>، پژوهشگر دوم </a:t>
            </a:r>
            <a:r>
              <a:rPr lang="fa-IR" sz="1800" b="1" baseline="30000" dirty="0" smtClean="0">
                <a:cs typeface="B Nazanin" panose="00000400000000000000" pitchFamily="2" charset="-78"/>
              </a:rPr>
              <a:t>2</a:t>
            </a:r>
            <a:r>
              <a:rPr lang="fa-IR" sz="1800" b="1" dirty="0" smtClean="0">
                <a:cs typeface="B Nazanin" panose="00000400000000000000" pitchFamily="2" charset="-78"/>
              </a:rPr>
              <a:t>، پژوهشگر سوم </a:t>
            </a:r>
            <a:r>
              <a:rPr lang="fa-IR" sz="1800" b="1" baseline="30000" dirty="0" smtClean="0">
                <a:cs typeface="B Nazanin" panose="00000400000000000000" pitchFamily="2" charset="-78"/>
              </a:rPr>
              <a:t>3</a:t>
            </a:r>
            <a:endParaRPr lang="fa-IR" sz="1800" b="1" baseline="30000" dirty="0">
              <a:cs typeface="B Nazanin" panose="00000400000000000000" pitchFamily="2" charset="-78"/>
            </a:endParaRPr>
          </a:p>
          <a:p>
            <a:pPr rtl="1"/>
            <a:r>
              <a:rPr lang="fa-IR" sz="1400" b="1" dirty="0" smtClean="0">
                <a:cs typeface="B Nazanin" panose="00000400000000000000" pitchFamily="2" charset="-78"/>
              </a:rPr>
              <a:t>1. </a:t>
            </a:r>
            <a:r>
              <a:rPr lang="fa-IR" sz="1400" b="1" dirty="0">
                <a:cs typeface="B Nazanin" panose="00000400000000000000" pitchFamily="2" charset="-78"/>
              </a:rPr>
              <a:t>.......................</a:t>
            </a:r>
          </a:p>
          <a:p>
            <a:pPr rtl="1"/>
            <a:r>
              <a:rPr lang="fa-IR" sz="1400" b="1" dirty="0" smtClean="0">
                <a:cs typeface="B Nazanin" panose="00000400000000000000" pitchFamily="2" charset="-78"/>
              </a:rPr>
              <a:t>2. </a:t>
            </a:r>
            <a:r>
              <a:rPr lang="fa-IR" sz="1400" b="1" dirty="0">
                <a:cs typeface="B Nazanin" panose="00000400000000000000" pitchFamily="2" charset="-78"/>
              </a:rPr>
              <a:t>........................</a:t>
            </a:r>
          </a:p>
          <a:p>
            <a:pPr rtl="1"/>
            <a:r>
              <a:rPr lang="fa-IR" sz="1400" b="1" dirty="0" smtClean="0">
                <a:cs typeface="B Nazanin" panose="00000400000000000000" pitchFamily="2" charset="-78"/>
              </a:rPr>
              <a:t>3. </a:t>
            </a:r>
            <a:r>
              <a:rPr lang="fa-IR" sz="1400" b="1" dirty="0">
                <a:cs typeface="B Nazanin" panose="00000400000000000000" pitchFamily="2" charset="-78"/>
              </a:rPr>
              <a:t>........................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153" y="270711"/>
            <a:ext cx="7431842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کارگاه دانش افزایی اشتباهات رایج در بررسی های آماری</a:t>
            </a:r>
          </a:p>
          <a:p>
            <a:pPr algn="ctr" rtl="1">
              <a:lnSpc>
                <a:spcPct val="150000"/>
              </a:lnSpc>
            </a:pP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(بخش دوم: مسابقه)</a:t>
            </a:r>
            <a:endParaRPr lang="en-US" sz="28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59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3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9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896</TotalTime>
  <Words>41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 Nazanin</vt:lpstr>
      <vt:lpstr>B Titr</vt:lpstr>
      <vt:lpstr>B Yekan</vt:lpstr>
      <vt:lpstr>Calibri</vt:lpstr>
      <vt:lpstr>Calibri Light</vt:lpstr>
      <vt:lpstr>Office Theme</vt:lpstr>
      <vt:lpstr>عنوان مقاله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</dc:title>
  <dc:creator>Mah Office</dc:creator>
  <cp:lastModifiedBy>Mah Office</cp:lastModifiedBy>
  <cp:revision>11</cp:revision>
  <dcterms:created xsi:type="dcterms:W3CDTF">2022-02-17T20:02:43Z</dcterms:created>
  <dcterms:modified xsi:type="dcterms:W3CDTF">2022-02-26T05:21:52Z</dcterms:modified>
</cp:coreProperties>
</file>